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_rels/slideMaster1.xml.rels" ContentType="application/vnd.openxmlformats-package.relationships+xml"/>
  <Override PartName="/ppt/slideMasters/_rels/slideMaster2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_rels/slide9.xml.rels" ContentType="application/vnd.openxmlformats-package.relationships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10.xml.rels" ContentType="application/vnd.openxmlformats-package.relationships+xml"/>
  <Override PartName="/ppt/slides/_rels/slide11.xml.rels" ContentType="application/vnd.openxmlformats-package.relationships+xml"/>
  <Override PartName="/ppt/slides/_rels/slide12.xml.rels" ContentType="application/vnd.openxmlformats-package.relationships+xml"/>
  <Override PartName="/ppt/slides/_rels/slide13.xml.rels" ContentType="application/vnd.openxmlformats-package.relationships+xml"/>
  <Override PartName="/ppt/media/image1.jpeg" ContentType="image/jpeg"/>
  <Override PartName="/ppt/media/image2.jpeg" ContentType="image/jpeg"/>
  <Override PartName="/ppt/media/image3.jpeg" ContentType="image/jpeg"/>
  <Override PartName="/ppt/media/image5.png" ContentType="image/png"/>
  <Override PartName="/ppt/media/image4.jpeg" ContentType="image/jpeg"/>
  <Override PartName="/ppt/media/image6.png" ContentType="image/png"/>
  <Override PartName="/ppt/media/image8.jpeg" ContentType="image/jpeg"/>
  <Override PartName="/ppt/media/image7.jpeg" ContentType="image/jpeg"/>
  <Override PartName="/ppt/media/image9.png" ContentType="image/png"/>
  <Override PartName="/ppt/media/image10.png" ContentType="image/png"/>
  <Override PartName="/ppt/media/image11.png" ContentType="image/png"/>
  <Override PartName="/ppt/media/image12.jpeg" ContentType="image/jpeg"/>
  <Override PartName="/ppt/media/image13.png" ContentType="image/png"/>
  <Override PartName="/ppt/media/image14.png" ContentType="image/png"/>
  <Override PartName="/ppt/media/image15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9" name="PlaceHolder 4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0" name="PlaceHolder 5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body"/>
          </p:nvPr>
        </p:nvSpPr>
        <p:spPr>
          <a:xfrm>
            <a:off x="3970800" y="14479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body"/>
          </p:nvPr>
        </p:nvSpPr>
        <p:spPr>
          <a:xfrm>
            <a:off x="6506280" y="14479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5" name="PlaceHolder 5"/>
          <p:cNvSpPr>
            <a:spLocks noGrp="1"/>
          </p:cNvSpPr>
          <p:nvPr>
            <p:ph type="body"/>
          </p:nvPr>
        </p:nvSpPr>
        <p:spPr>
          <a:xfrm>
            <a:off x="1435680" y="39553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6" name="PlaceHolder 6"/>
          <p:cNvSpPr>
            <a:spLocks noGrp="1"/>
          </p:cNvSpPr>
          <p:nvPr>
            <p:ph type="body"/>
          </p:nvPr>
        </p:nvSpPr>
        <p:spPr>
          <a:xfrm>
            <a:off x="3970800" y="39553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47" name="PlaceHolder 7"/>
          <p:cNvSpPr>
            <a:spLocks noGrp="1"/>
          </p:cNvSpPr>
          <p:nvPr>
            <p:ph type="body"/>
          </p:nvPr>
        </p:nvSpPr>
        <p:spPr>
          <a:xfrm>
            <a:off x="6506280" y="39553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9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0" name="PlaceHolder 4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subTitle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78" name="PlaceHolder 4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1" name="PlaceHolder 3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5" name="PlaceHolder 4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6" name="PlaceHolder 5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3970800" y="14479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506280" y="14479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1" name="PlaceHolder 5"/>
          <p:cNvSpPr>
            <a:spLocks noGrp="1"/>
          </p:cNvSpPr>
          <p:nvPr>
            <p:ph type="body"/>
          </p:nvPr>
        </p:nvSpPr>
        <p:spPr>
          <a:xfrm>
            <a:off x="1435680" y="39553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2" name="PlaceHolder 6"/>
          <p:cNvSpPr>
            <a:spLocks noGrp="1"/>
          </p:cNvSpPr>
          <p:nvPr>
            <p:ph type="body"/>
          </p:nvPr>
        </p:nvSpPr>
        <p:spPr>
          <a:xfrm>
            <a:off x="3970800" y="39553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3" name="PlaceHolder 7"/>
          <p:cNvSpPr>
            <a:spLocks noGrp="1"/>
          </p:cNvSpPr>
          <p:nvPr>
            <p:ph type="body"/>
          </p:nvPr>
        </p:nvSpPr>
        <p:spPr>
          <a:xfrm>
            <a:off x="6506280" y="3955320"/>
            <a:ext cx="241416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subTitle"/>
          </p:nvPr>
        </p:nvSpPr>
        <p:spPr>
          <a:xfrm>
            <a:off x="1435680" y="274680"/>
            <a:ext cx="7497720" cy="52977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endParaRPr b="0" lang="ru-R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 type="body"/>
          </p:nvPr>
        </p:nvSpPr>
        <p:spPr>
          <a:xfrm>
            <a:off x="1435680" y="39553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48002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28" name="PlaceHolder 4"/>
          <p:cNvSpPr>
            <a:spLocks noGrp="1"/>
          </p:cNvSpPr>
          <p:nvPr>
            <p:ph type="body"/>
          </p:nvPr>
        </p:nvSpPr>
        <p:spPr>
          <a:xfrm>
            <a:off x="5277600" y="39553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endParaRPr b="0" lang="ru-RU" sz="1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143568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277600" y="1447920"/>
            <a:ext cx="365868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1435680" y="3955320"/>
            <a:ext cx="7497720" cy="22896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cap="rnd"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r="5400000" dist="2556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cap="rnd"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algn="tl" blurRad="25400" dir="5400000" dist="25560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2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cap="rnd"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algn="tl" blurRad="12700" dir="4557825" dist="14843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56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16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1432440" y="360000"/>
            <a:ext cx="7406280" cy="147168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>
              <a:lnSpc>
                <a:spcPct val="100000"/>
              </a:lnSpc>
            </a:pPr>
            <a:r>
              <a:rPr b="0" lang="ru-RU" sz="4300" spc="-1" strike="noStrike">
                <a:solidFill>
                  <a:srgbClr val="572314"/>
                </a:solidFill>
                <a:latin typeface="Gill Sans MT"/>
              </a:rPr>
              <a:t>Образец заголовка</a:t>
            </a:r>
            <a:endParaRPr b="0" lang="ru-RU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0DCEA72D-B7E3-46E5-82A4-BFB529055D05}" type="datetime">
              <a:rPr b="0" lang="ru-RU" sz="1200" spc="-1" strike="noStrike">
                <a:solidFill>
                  <a:srgbClr val="b5a989"/>
                </a:solidFill>
                <a:latin typeface="Gill Sans MT"/>
              </a:rPr>
              <a:t>6.4.20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fld id="{73A91EB6-20D5-4031-8C1F-3D65B413362D}" type="slidenum">
              <a:rPr b="0" lang="ru-RU" sz="1200" spc="-1" strike="noStrike">
                <a:solidFill>
                  <a:srgbClr val="b5a989"/>
                </a:solidFill>
                <a:latin typeface="Gill Sans MT"/>
              </a:rPr>
              <a:t>&lt;номер&gt;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9" name="CustomShape 10"/>
          <p:cNvSpPr/>
          <p:nvPr/>
        </p:nvSpPr>
        <p:spPr>
          <a:xfrm>
            <a:off x="921600" y="1413720"/>
            <a:ext cx="209880" cy="209880"/>
          </a:xfrm>
          <a:prstGeom prst="ellipse">
            <a:avLst/>
          </a:prstGeom>
          <a:gradFill rotWithShape="0">
            <a:gsLst>
              <a:gs pos="0">
                <a:srgbClr val="daf5fe"/>
              </a:gs>
              <a:gs pos="100000">
                <a:srgbClr val="00aad4"/>
              </a:gs>
            </a:gsLst>
            <a:path path="circle"/>
          </a:gradFill>
          <a:ln cap="rnd" w="2160">
            <a:solidFill>
              <a:schemeClr val="accent1">
                <a:shade val="90000"/>
                <a:satMod val="110000"/>
                <a:alpha val="60000"/>
              </a:schemeClr>
            </a:solidFill>
            <a:round/>
          </a:ln>
          <a:effectLst>
            <a:outerShdw blurRad="63500" dir="5400000" dist="2556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0" name="CustomShape 11"/>
          <p:cNvSpPr/>
          <p:nvPr/>
        </p:nvSpPr>
        <p:spPr>
          <a:xfrm>
            <a:off x="1157040" y="1344960"/>
            <a:ext cx="63720" cy="63720"/>
          </a:xfrm>
          <a:prstGeom prst="ellipse">
            <a:avLst/>
          </a:prstGeom>
          <a:noFill/>
          <a:ln cap="rnd" w="12600">
            <a:solidFill>
              <a:schemeClr val="accent1">
                <a:shade val="75000"/>
                <a:alpha val="60000"/>
              </a:schemeClr>
            </a:solidFill>
            <a:round/>
          </a:ln>
          <a:effectLst>
            <a:outerShdw blurRad="63500" dir="5400000" dist="25560" rotWithShape="0">
              <a:srgbClr val="000000">
                <a:alpha val="44000"/>
              </a:srgbClr>
            </a:outerShd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11" name="PlaceHolder 1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3200" spc="-1" strike="noStrike">
                <a:solidFill>
                  <a:srgbClr val="000000"/>
                </a:solidFill>
                <a:latin typeface="Gill Sans MT"/>
              </a:rPr>
              <a:t>Для правки структуры щёлкните мышью</a:t>
            </a:r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400" spc="-1" strike="noStrike">
                <a:solidFill>
                  <a:srgbClr val="000000"/>
                </a:solidFill>
                <a:latin typeface="Gill Sans MT"/>
              </a:rPr>
              <a:t>Второй уровень структуры</a:t>
            </a:r>
            <a:endParaRPr b="0" lang="ru-RU" sz="2400" spc="-1" strike="noStrike">
              <a:solidFill>
                <a:srgbClr val="000000"/>
              </a:solidFill>
              <a:latin typeface="Gill Sans MT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Gill Sans MT"/>
              </a:rPr>
              <a:t>Третий уровень структуры</a:t>
            </a:r>
            <a:endParaRPr b="0" lang="ru-RU" sz="2000" spc="-1" strike="noStrike">
              <a:solidFill>
                <a:srgbClr val="000000"/>
              </a:solidFill>
              <a:latin typeface="Gill Sans MT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ru-RU" sz="2000" spc="-1" strike="noStrike">
                <a:solidFill>
                  <a:srgbClr val="000000"/>
                </a:solidFill>
                <a:latin typeface="Gill Sans MT"/>
              </a:rPr>
              <a:t>Четвёртый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Gill Sans MT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Gill Sans MT"/>
              </a:rPr>
              <a:t>Пятый уровень структуры</a:t>
            </a:r>
            <a:endParaRPr b="0" lang="ru-RU" sz="2000" spc="-1" strike="noStrike">
              <a:solidFill>
                <a:srgbClr val="000000"/>
              </a:solidFill>
              <a:latin typeface="Gill Sans MT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Gill Sans MT"/>
              </a:rPr>
              <a:t>Шестой уровень структуры</a:t>
            </a:r>
            <a:endParaRPr b="0" lang="ru-RU" sz="2000" spc="-1" strike="noStrike">
              <a:solidFill>
                <a:srgbClr val="000000"/>
              </a:solidFill>
              <a:latin typeface="Gill Sans MT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ru-RU" sz="2000" spc="-1" strike="noStrike">
                <a:solidFill>
                  <a:srgbClr val="000000"/>
                </a:solidFill>
                <a:latin typeface="Gill Sans MT"/>
              </a:rPr>
              <a:t>Седьмой уровень структуры</a:t>
            </a:r>
            <a:endParaRPr b="0" lang="ru-RU" sz="20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CustomShape 1"/>
          <p:cNvSpPr/>
          <p:nvPr/>
        </p:nvSpPr>
        <p:spPr>
          <a:xfrm>
            <a:off x="-815760" y="-815760"/>
            <a:ext cx="1638360" cy="163836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cap="rnd" w="3240">
            <a:solidFill>
              <a:schemeClr val="bg2">
                <a:shade val="70000"/>
                <a:satMod val="200000"/>
                <a:alpha val="100000"/>
              </a:schemeClr>
            </a:solidFill>
            <a:round/>
          </a:ln>
          <a:effectLst>
            <a:outerShdw blurRad="63500" dir="5400000" dist="2556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9" name="CustomShape 2"/>
          <p:cNvSpPr/>
          <p:nvPr/>
        </p:nvSpPr>
        <p:spPr>
          <a:xfrm>
            <a:off x="168840" y="21240"/>
            <a:ext cx="1701720" cy="1701720"/>
          </a:xfrm>
          <a:prstGeom prst="ellipse">
            <a:avLst/>
          </a:prstGeom>
          <a:noFill/>
          <a:ln cap="rnd" w="27360">
            <a:solidFill>
              <a:schemeClr val="bg2">
                <a:tint val="45000"/>
                <a:satMod val="325000"/>
                <a:alpha val="100000"/>
              </a:schemeClr>
            </a:solidFill>
            <a:round/>
          </a:ln>
          <a:effectLst>
            <a:outerShdw algn="tl" blurRad="25400" dir="5400000" dist="25560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0" name="CustomShape 3"/>
          <p:cNvSpPr/>
          <p:nvPr/>
        </p:nvSpPr>
        <p:spPr>
          <a:xfrm rot="2315400">
            <a:off x="182880" y="1054800"/>
            <a:ext cx="1125360" cy="1102320"/>
          </a:xfrm>
          <a:prstGeom prst="donut">
            <a:avLst>
              <a:gd name="adj" fmla="val 11833"/>
            </a:avLst>
          </a:prstGeom>
          <a:gradFill rotWithShape="0">
            <a:gsLst>
              <a:gs pos="0">
                <a:srgbClr val="fefaf6"/>
              </a:gs>
              <a:gs pos="100000">
                <a:srgbClr val="eed18e"/>
              </a:gs>
            </a:gsLst>
            <a:path path="circle"/>
          </a:gradFill>
          <a:ln cap="rnd" w="7200">
            <a:solidFill>
              <a:schemeClr val="bg2">
                <a:shade val="60000"/>
                <a:satMod val="220000"/>
                <a:alpha val="100000"/>
              </a:schemeClr>
            </a:solidFill>
            <a:round/>
          </a:ln>
          <a:effectLst>
            <a:outerShdw algn="tl" blurRad="12700" dir="4557825" dist="14843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1" name="CustomShape 4"/>
          <p:cNvSpPr/>
          <p:nvPr/>
        </p:nvSpPr>
        <p:spPr>
          <a:xfrm>
            <a:off x="1013040" y="0"/>
            <a:ext cx="813060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63500" dir="5400000" dist="25560" rotWithShape="0">
              <a:srgbClr val="000000">
                <a:alpha val="44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2" name="CustomShape 5"/>
          <p:cNvSpPr/>
          <p:nvPr/>
        </p:nvSpPr>
        <p:spPr>
          <a:xfrm>
            <a:off x="1014840" y="0"/>
            <a:ext cx="72720" cy="68576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algn="tl" blurRad="38550" dir="10800000" dist="38160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3" name="PlaceHolder 6"/>
          <p:cNvSpPr>
            <a:spLocks noGrp="1"/>
          </p:cNvSpPr>
          <p:nvPr>
            <p:ph type="title"/>
          </p:nvPr>
        </p:nvSpPr>
        <p:spPr>
          <a:xfrm>
            <a:off x="1435680" y="274680"/>
            <a:ext cx="7497720" cy="1142640"/>
          </a:xfrm>
          <a:prstGeom prst="rect">
            <a:avLst/>
          </a:prstGeom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4300" spc="-1" strike="noStrike">
                <a:solidFill>
                  <a:srgbClr val="572314"/>
                </a:solidFill>
                <a:latin typeface="Gill Sans MT"/>
              </a:rPr>
              <a:t>Образец заголовка</a:t>
            </a:r>
            <a:endParaRPr b="0" lang="ru-RU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4" name="PlaceHolder 7"/>
          <p:cNvSpPr>
            <a:spLocks noGrp="1"/>
          </p:cNvSpPr>
          <p:nvPr>
            <p:ph type="body"/>
          </p:nvPr>
        </p:nvSpPr>
        <p:spPr>
          <a:xfrm>
            <a:off x="1435680" y="1447920"/>
            <a:ext cx="7497720" cy="4800240"/>
          </a:xfrm>
          <a:prstGeom prst="rect">
            <a:avLst/>
          </a:prstGeom>
        </p:spPr>
        <p:txBody>
          <a:bodyPr lIns="90000" rIns="90000" tIns="45000" bIns="45000">
            <a:noAutofit/>
          </a:bodyPr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ru-RU" sz="3200" spc="-1" strike="noStrike">
                <a:solidFill>
                  <a:srgbClr val="000000"/>
                </a:solidFill>
                <a:latin typeface="Gill Sans MT"/>
              </a:rPr>
              <a:t>Образец текста</a:t>
            </a:r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  <a:p>
            <a:pPr lvl="1" marL="640080" indent="-237240">
              <a:lnSpc>
                <a:spcPct val="100000"/>
              </a:lnSpc>
              <a:spcBef>
                <a:spcPts val="550"/>
              </a:spcBef>
              <a:buClr>
                <a:srgbClr val="3891a7"/>
              </a:buClr>
              <a:buFont typeface="Verdana"/>
              <a:buChar char="◦"/>
            </a:pPr>
            <a:r>
              <a:rPr b="0" lang="ru-RU" sz="2800" spc="-1" strike="noStrike">
                <a:solidFill>
                  <a:srgbClr val="000000"/>
                </a:solidFill>
                <a:latin typeface="Gill Sans MT"/>
              </a:rPr>
              <a:t>Второй уровень</a:t>
            </a:r>
            <a:endParaRPr b="0" lang="ru-RU" sz="2800" spc="-1" strike="noStrike">
              <a:solidFill>
                <a:srgbClr val="000000"/>
              </a:solidFill>
              <a:latin typeface="Gill Sans MT"/>
            </a:endParaRPr>
          </a:p>
          <a:p>
            <a:pPr lvl="2" marL="887040" indent="-228240">
              <a:lnSpc>
                <a:spcPct val="100000"/>
              </a:lnSpc>
              <a:spcBef>
                <a:spcPts val="479"/>
              </a:spcBef>
              <a:buClr>
                <a:srgbClr val="feb80a"/>
              </a:buClr>
              <a:buFont typeface="Wingdings 2" charset="2"/>
              <a:buChar char=""/>
            </a:pPr>
            <a:r>
              <a:rPr b="0" lang="ru-RU" sz="2400" spc="-1" strike="noStrike">
                <a:solidFill>
                  <a:srgbClr val="000000"/>
                </a:solidFill>
                <a:latin typeface="Gill Sans MT"/>
              </a:rPr>
              <a:t>Третий уровень</a:t>
            </a:r>
            <a:endParaRPr b="0" lang="ru-RU" sz="2400" spc="-1" strike="noStrike">
              <a:solidFill>
                <a:srgbClr val="000000"/>
              </a:solidFill>
              <a:latin typeface="Gill Sans MT"/>
            </a:endParaRPr>
          </a:p>
          <a:p>
            <a:pPr lvl="3" marL="1097280" indent="-173520">
              <a:lnSpc>
                <a:spcPct val="100000"/>
              </a:lnSpc>
              <a:spcBef>
                <a:spcPts val="400"/>
              </a:spcBef>
              <a:buClr>
                <a:srgbClr val="c32d2e"/>
              </a:buClr>
              <a:buFont typeface="Wingdings 2" charset="2"/>
              <a:buChar char=""/>
            </a:pPr>
            <a:r>
              <a:rPr b="0" lang="ru-RU" sz="2000" spc="-1" strike="noStrike">
                <a:solidFill>
                  <a:srgbClr val="000000"/>
                </a:solidFill>
                <a:latin typeface="Gill Sans MT"/>
              </a:rPr>
              <a:t>Четвертый уровень</a:t>
            </a:r>
            <a:endParaRPr b="0" lang="ru-RU" sz="2000" spc="-1" strike="noStrike">
              <a:solidFill>
                <a:srgbClr val="000000"/>
              </a:solidFill>
              <a:latin typeface="Gill Sans MT"/>
            </a:endParaRPr>
          </a:p>
          <a:p>
            <a:pPr lvl="4" marL="1298520" indent="-182520">
              <a:lnSpc>
                <a:spcPct val="100000"/>
              </a:lnSpc>
              <a:spcBef>
                <a:spcPts val="400"/>
              </a:spcBef>
              <a:buClr>
                <a:srgbClr val="84aa33"/>
              </a:buClr>
              <a:buFont typeface="Wingdings 2" charset="2"/>
              <a:buChar char=""/>
            </a:pPr>
            <a:r>
              <a:rPr b="0" lang="ru-RU" sz="2000" spc="-1" strike="noStrike">
                <a:solidFill>
                  <a:srgbClr val="000000"/>
                </a:solidFill>
                <a:latin typeface="Gill Sans MT"/>
              </a:rPr>
              <a:t>Пятый уровень</a:t>
            </a:r>
            <a:endParaRPr b="0" lang="ru-RU" sz="2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55" name="PlaceHolder 8"/>
          <p:cNvSpPr>
            <a:spLocks noGrp="1"/>
          </p:cNvSpPr>
          <p:nvPr>
            <p:ph type="dt"/>
          </p:nvPr>
        </p:nvSpPr>
        <p:spPr>
          <a:xfrm>
            <a:off x="3581280" y="6305400"/>
            <a:ext cx="2133360" cy="47592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r">
              <a:lnSpc>
                <a:spcPct val="100000"/>
              </a:lnSpc>
            </a:pPr>
            <a:fld id="{B77F8043-4925-41F6-B1EC-F58931983037}" type="datetime">
              <a:rPr b="0" lang="ru-RU" sz="1200" spc="-1" strike="noStrike">
                <a:solidFill>
                  <a:srgbClr val="b5a989"/>
                </a:solidFill>
                <a:latin typeface="Gill Sans MT"/>
              </a:rPr>
              <a:t>6.4.20</a:t>
            </a:fld>
            <a:endParaRPr b="0" lang="ru-RU" sz="1200" spc="-1" strike="noStrike">
              <a:latin typeface="Times New Roman"/>
            </a:endParaRPr>
          </a:p>
        </p:txBody>
      </p:sp>
      <p:sp>
        <p:nvSpPr>
          <p:cNvPr id="56" name="PlaceHolder 9"/>
          <p:cNvSpPr>
            <a:spLocks noGrp="1"/>
          </p:cNvSpPr>
          <p:nvPr>
            <p:ph type="ftr"/>
          </p:nvPr>
        </p:nvSpPr>
        <p:spPr>
          <a:xfrm>
            <a:off x="5715000" y="6305400"/>
            <a:ext cx="2895120" cy="47592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endParaRPr b="0" lang="ru-RU" sz="2400" spc="-1" strike="noStrike">
              <a:latin typeface="Times New Roman"/>
            </a:endParaRPr>
          </a:p>
        </p:txBody>
      </p:sp>
      <p:sp>
        <p:nvSpPr>
          <p:cNvPr id="57" name="PlaceHolder 10"/>
          <p:cNvSpPr>
            <a:spLocks noGrp="1"/>
          </p:cNvSpPr>
          <p:nvPr>
            <p:ph type="sldNum"/>
          </p:nvPr>
        </p:nvSpPr>
        <p:spPr>
          <a:xfrm>
            <a:off x="8613720" y="6305400"/>
            <a:ext cx="456840" cy="475920"/>
          </a:xfrm>
          <a:prstGeom prst="rect">
            <a:avLst/>
          </a:prstGeom>
        </p:spPr>
        <p:txBody>
          <a:bodyPr lIns="90000" rIns="90000" tIns="45000" bIns="45000" anchor="b">
            <a:noAutofit/>
          </a:bodyPr>
          <a:p>
            <a:pPr algn="ctr">
              <a:lnSpc>
                <a:spcPct val="100000"/>
              </a:lnSpc>
            </a:pPr>
            <a:fld id="{8FD941A8-01A2-49C0-9275-6F23E560E73C}" type="slidenum">
              <a:rPr b="0" lang="ru-RU" sz="1200" spc="-1" strike="noStrike">
                <a:solidFill>
                  <a:srgbClr val="b5a989"/>
                </a:solidFill>
                <a:latin typeface="Gill Sans MT"/>
              </a:rPr>
              <a:t>1</a:t>
            </a:fld>
            <a:endParaRPr b="0" lang="ru-RU" sz="12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Relationship Id="rId3" Type="http://schemas.openxmlformats.org/officeDocument/2006/relationships/slideLayout" Target="../slideLayouts/slideLayout2.xml"/>
</Relationships>
</file>

<file path=ppt/slides/_rels/slide10.xml.rels><?xml version="1.0" encoding="UTF-8"?>
<Relationships xmlns="http://schemas.openxmlformats.org/package/2006/relationships"><Relationship Id="rId1" Type="http://schemas.openxmlformats.org/officeDocument/2006/relationships/image" Target="../media/image14.png"/><Relationship Id="rId2" Type="http://schemas.openxmlformats.org/officeDocument/2006/relationships/slideLayout" Target="../slideLayouts/slideLayout13.xml"/>
</Relationships>
</file>

<file path=ppt/slides/_rels/slide11.xml.rels><?xml version="1.0" encoding="UTF-8"?>
<Relationships xmlns="http://schemas.openxmlformats.org/package/2006/relationships"><Relationship Id="rId1" Type="http://schemas.openxmlformats.org/officeDocument/2006/relationships/image" Target="../media/image15.jpeg"/><Relationship Id="rId2" Type="http://schemas.openxmlformats.org/officeDocument/2006/relationships/slideLayout" Target="../slideLayouts/slideLayout13.xml"/>
</Relationships>
</file>

<file path=ppt/slides/_rels/slide1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13.xml.rels><?xml version="1.0" encoding="UTF-8"?>
<Relationships xmlns="http://schemas.openxmlformats.org/package/2006/relationships"><Relationship Id="rId1" Type="http://schemas.openxmlformats.org/officeDocument/2006/relationships/hyperlink" Target="http://az.lib.ru/z/zhukowskij_w_a/text_0126.shtml" TargetMode="External"/><Relationship Id="rId2" Type="http://schemas.openxmlformats.org/officeDocument/2006/relationships/hyperlink" Target="http://www.belcanto.ru/igor.html" TargetMode="External"/><Relationship Id="rId3" Type="http://schemas.openxmlformats.org/officeDocument/2006/relationships/hyperlink" Target="http://www.centre.smr.ru/win/books/knyaz_igor.htm" TargetMode="External"/><Relationship Id="rId4" Type="http://schemas.openxmlformats.org/officeDocument/2006/relationships/hyperlink" Target="http://www.kruzhalov.ru/html/history-of-russia/lesson10/lesson10.html" TargetMode="External"/><Relationship Id="rId5" Type="http://schemas.openxmlformats.org/officeDocument/2006/relationships/hyperlink" Target="http://ru.wikipedia.org/wiki/%D0%91%D0%BE%D1%80%D0%BE%D0%B4%D0%B8%D0%BD_%D0%90" TargetMode="External"/><Relationship Id="rId6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3.jpeg"/><Relationship Id="rId2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4.jpeg"/><Relationship Id="rId2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image" Target="../media/image6.png"/><Relationship Id="rId3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7.jpeg"/><Relationship Id="rId2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8.jpeg"/><Relationship Id="rId2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12.jpeg"/><Relationship Id="rId4" Type="http://schemas.openxmlformats.org/officeDocument/2006/relationships/slideLayout" Target="../slideLayouts/slideLayout13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13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extShape 1"/>
          <p:cNvSpPr txBox="1"/>
          <p:nvPr/>
        </p:nvSpPr>
        <p:spPr>
          <a:xfrm>
            <a:off x="1071360" y="357120"/>
            <a:ext cx="8072280" cy="78552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  <a:effectLst>
            <a:outerShdw dist="12600" dir="5400000">
              <a:srgbClr val="000000"/>
            </a:outerShdw>
          </a:effectLst>
        </p:spPr>
        <p:txBody>
          <a:bodyPr lIns="90000" rIns="90000" tIns="45000" bIns="45000" anchor="b">
            <a:normAutofit fontScale="42000"/>
          </a:bodyPr>
          <a:p>
            <a:pPr>
              <a:lnSpc>
                <a:spcPct val="100000"/>
              </a:lnSpc>
            </a:pPr>
            <a:r>
              <a:rPr b="0" lang="ru-RU" sz="4300" spc="-1" strike="noStrike">
                <a:solidFill>
                  <a:srgbClr val="572314"/>
                </a:solidFill>
                <a:latin typeface="Gill Sans MT"/>
              </a:rPr>
              <a:t>Александр Порфирьевич Бородин</a:t>
            </a:r>
            <a:endParaRPr b="0" lang="ru-RU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5" name="TextShape 2"/>
          <p:cNvSpPr txBox="1"/>
          <p:nvPr/>
        </p:nvSpPr>
        <p:spPr>
          <a:xfrm>
            <a:off x="3714840" y="1357200"/>
            <a:ext cx="4857480" cy="2571480"/>
          </a:xfrm>
          <a:prstGeom prst="rect">
            <a:avLst/>
          </a:prstGeom>
          <a:noFill/>
          <a:ln>
            <a:noFill/>
          </a:ln>
          <a:effectLst>
            <a:outerShdw dist="12600" dir="5400000">
              <a:srgbClr val="000000"/>
            </a:outerShdw>
          </a:effectLst>
        </p:spPr>
        <p:txBody>
          <a:bodyPr lIns="90000" rIns="90000" tIns="0" bIns="45000">
            <a:noAutofit/>
          </a:bodyPr>
          <a:p>
            <a:pPr marL="27360">
              <a:lnSpc>
                <a:spcPct val="100000"/>
              </a:lnSpc>
              <a:spcBef>
                <a:spcPts val="601"/>
              </a:spcBef>
            </a:pPr>
            <a:r>
              <a:rPr b="1" i="1" lang="ru-RU" sz="4800" spc="-1" strike="noStrike">
                <a:solidFill>
                  <a:srgbClr val="361309"/>
                </a:solidFill>
                <a:latin typeface="Gill Sans MT"/>
              </a:rPr>
              <a:t>Опера </a:t>
            </a:r>
            <a:endParaRPr b="0" lang="ru-RU" sz="4800" spc="-1" strike="noStrike">
              <a:latin typeface="Arial"/>
            </a:endParaRPr>
          </a:p>
          <a:p>
            <a:pPr marL="27360">
              <a:lnSpc>
                <a:spcPct val="100000"/>
              </a:lnSpc>
              <a:spcBef>
                <a:spcPts val="601"/>
              </a:spcBef>
            </a:pPr>
            <a:r>
              <a:rPr b="1" i="1" lang="ru-RU" sz="4800" spc="-1" strike="noStrike">
                <a:solidFill>
                  <a:srgbClr val="361309"/>
                </a:solidFill>
                <a:latin typeface="Gill Sans MT"/>
              </a:rPr>
              <a:t>«Князь Игорь</a:t>
            </a:r>
            <a:r>
              <a:rPr b="1" i="1" lang="ru-RU" sz="6000" spc="-1" strike="noStrike">
                <a:solidFill>
                  <a:srgbClr val="361309"/>
                </a:solidFill>
                <a:latin typeface="Gill Sans MT"/>
              </a:rPr>
              <a:t>»</a:t>
            </a:r>
            <a:endParaRPr b="0" lang="ru-RU" sz="6000" spc="-1" strike="noStrike">
              <a:latin typeface="Arial"/>
            </a:endParaRPr>
          </a:p>
        </p:txBody>
      </p:sp>
      <p:pic>
        <p:nvPicPr>
          <p:cNvPr id="96" name="Рисунок 3" descr="Затмение.jpg"/>
          <p:cNvPicPr/>
          <p:nvPr/>
        </p:nvPicPr>
        <p:blipFill>
          <a:blip r:embed="rId2"/>
          <a:stretch/>
        </p:blipFill>
        <p:spPr>
          <a:xfrm>
            <a:off x="428760" y="1928880"/>
            <a:ext cx="3047760" cy="2018880"/>
          </a:xfrm>
          <a:prstGeom prst="rect">
            <a:avLst/>
          </a:prstGeom>
          <a:ln>
            <a:noFill/>
          </a:ln>
          <a:effectLst>
            <a:outerShdw algn="ctr" blurRad="107950" dir="5400000" dist="12600">
              <a:srgbClr val="000000"/>
            </a:outerShdw>
          </a:effectLst>
          <a:scene3d>
            <a:camera prst="orthographicFront">
              <a:rot lat="0" lon="0" rev="0"/>
            </a:camera>
            <a:lightRig dir="t" rig="soft">
              <a:rot lat="0" lon="0" rev="0"/>
            </a:lightRig>
          </a:scene3d>
          <a:sp3d contourW="44450" prstMaterial="matte">
            <a:bevelT prst="artDeco" w="63500" h="63500"/>
            <a:contourClr>
              <a:srgbClr val="ffffff"/>
            </a:contourClr>
          </a:sp3d>
        </p:spPr>
      </p:pic>
      <p:sp>
        <p:nvSpPr>
          <p:cNvPr id="97" name="CustomShape 3"/>
          <p:cNvSpPr/>
          <p:nvPr/>
        </p:nvSpPr>
        <p:spPr>
          <a:xfrm>
            <a:off x="1285920" y="4643280"/>
            <a:ext cx="7500600" cy="173628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0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TextShape 1"/>
          <p:cNvSpPr txBox="1"/>
          <p:nvPr/>
        </p:nvSpPr>
        <p:spPr>
          <a:xfrm>
            <a:off x="1435680" y="0"/>
            <a:ext cx="7497720" cy="692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 fontScale="97000"/>
          </a:bodyPr>
          <a:p>
            <a:pPr algn="ctr">
              <a:lnSpc>
                <a:spcPct val="100000"/>
              </a:lnSpc>
            </a:pPr>
            <a:r>
              <a:rPr b="0" lang="ru-RU" sz="4300" spc="-1" strike="noStrike">
                <a:solidFill>
                  <a:srgbClr val="572314"/>
                </a:solidFill>
                <a:latin typeface="Gill Sans MT"/>
              </a:rPr>
              <a:t>Половецкие Пляски</a:t>
            </a:r>
            <a:endParaRPr b="0" lang="ru-RU" sz="43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20" name="Половецкие пляски с хором_WMV V9.wmv" descr=""/>
          <p:cNvPicPr/>
          <p:nvPr/>
        </p:nvPicPr>
        <p:blipFill>
          <a:blip r:embed="rId1"/>
          <a:stretch/>
        </p:blipFill>
        <p:spPr>
          <a:xfrm>
            <a:off x="1331640" y="620640"/>
            <a:ext cx="7488360" cy="623700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23" dur="indefinite" restart="never" nodeType="tmRoot">
          <p:childTnLst>
            <p:seq>
              <p:cTn id="24" dur="indefinite" nodeType="mainSeq">
                <p:childTnLst>
                  <p:par>
                    <p:cTn id="25" fill="hold">
                      <p:stCondLst>
                        <p:cond delay="0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nodeType="after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28" dur="364873" fill="hold"/>
                                        <p:tgtEl>
                                          <p:spTgt spid="1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29" restart="whenNotActive" nodeType="interactiveSeq" fill="hold">
                <p:stCondLst>
                  <p:cond delay="0" evt="onClick">
                    <p:tgtEl>
                      <p:spTgt spid="120"/>
                    </p:tgtEl>
                  </p:cond>
                </p:stCondLst>
                <p:childTnLst>
                  <p:par>
                    <p:cTn id="30" fill="hold">
                      <p:stCondLst>
                        <p:cond delay="0" evt="onClick">
                          <p:tgtEl>
                            <p:spTgt spid="120"/>
                          </p:tgtEl>
                        </p:cond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nodeType="click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33" dur="1" fill="hold"/>
                                        <p:tgtEl>
                                          <p:spTgt spid="12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TextShape 1"/>
          <p:cNvSpPr txBox="1"/>
          <p:nvPr/>
        </p:nvSpPr>
        <p:spPr>
          <a:xfrm>
            <a:off x="4357800" y="274680"/>
            <a:ext cx="4575600" cy="40827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2800" spc="-1" strike="noStrike">
                <a:solidFill>
                  <a:srgbClr val="572314"/>
                </a:solidFill>
                <a:latin typeface="Times New Roman"/>
              </a:rPr>
              <a:t>В 1969 году, был снят одноименный фильм-опера – «Князь Игорь». </a:t>
            </a:r>
            <a:br/>
            <a:endParaRPr b="0" lang="ru-RU" sz="2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2" name="TextShape 2"/>
          <p:cNvSpPr txBox="1"/>
          <p:nvPr/>
        </p:nvSpPr>
        <p:spPr>
          <a:xfrm>
            <a:off x="1000080" y="5715000"/>
            <a:ext cx="3714480" cy="7855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21000"/>
          </a:bodyPr>
          <a:p>
            <a:pPr marL="365760" indent="-282960">
              <a:lnSpc>
                <a:spcPct val="100000"/>
              </a:lnSpc>
              <a:spcBef>
                <a:spcPts val="601"/>
              </a:spcBef>
            </a:pPr>
            <a:r>
              <a:rPr b="0" lang="ru-RU" sz="3400" spc="-1" strike="noStrike">
                <a:solidFill>
                  <a:srgbClr val="000000"/>
                </a:solidFill>
                <a:latin typeface="Times New Roman"/>
              </a:rPr>
              <a:t>Обложка видеокассеты с фильмом "Князь Игор</a:t>
            </a:r>
            <a:r>
              <a:rPr b="0" lang="ru-RU" sz="3200" spc="-1" strike="noStrike">
                <a:solidFill>
                  <a:srgbClr val="000000"/>
                </a:solidFill>
                <a:latin typeface="Gill Sans MT"/>
              </a:rPr>
              <a:t>ь". </a:t>
            </a:r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</a:pPr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23" name="Рисунок 25" descr="Обложка видеокассеты."/>
          <p:cNvPicPr/>
          <p:nvPr/>
        </p:nvPicPr>
        <p:blipFill>
          <a:blip r:embed="rId1"/>
          <a:stretch/>
        </p:blipFill>
        <p:spPr>
          <a:xfrm>
            <a:off x="1285920" y="285840"/>
            <a:ext cx="2881080" cy="518112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TextShape 1"/>
          <p:cNvSpPr txBox="1"/>
          <p:nvPr/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 algn="ctr">
              <a:lnSpc>
                <a:spcPct val="100000"/>
              </a:lnSpc>
            </a:pPr>
            <a:r>
              <a:rPr b="1" lang="ru-RU" sz="2800" spc="-1" strike="noStrike">
                <a:solidFill>
                  <a:srgbClr val="572314"/>
                </a:solidFill>
                <a:latin typeface="Times New Roman"/>
              </a:rPr>
              <a:t>Обобщение:</a:t>
            </a:r>
            <a:endParaRPr b="0" lang="ru-RU" sz="28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5" name="TextShape 2"/>
          <p:cNvSpPr txBox="1"/>
          <p:nvPr/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Какова основная идея оперы?</a:t>
            </a:r>
            <a:endParaRPr b="0" lang="ru-RU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Какие действия оперы посвящены показу образов Востока, а какие – описанию русского лагеря?</a:t>
            </a:r>
            <a:endParaRPr b="0" lang="ru-RU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Каковы особенности драматургии оперы «Князь Игорь»?</a:t>
            </a:r>
            <a:endParaRPr b="0" lang="ru-RU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</a:pPr>
            <a:endParaRPr b="0" lang="ru-RU" sz="24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1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TextShape 1"/>
          <p:cNvSpPr txBox="1"/>
          <p:nvPr/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4300" spc="-1" strike="noStrike">
                <a:solidFill>
                  <a:srgbClr val="572314"/>
                </a:solidFill>
                <a:latin typeface="Gill Sans MT"/>
              </a:rPr>
              <a:t>Использованные ресурсы:</a:t>
            </a:r>
            <a:endParaRPr b="0" lang="ru-RU" sz="43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27" name="TextShape 2"/>
          <p:cNvSpPr txBox="1"/>
          <p:nvPr/>
        </p:nvSpPr>
        <p:spPr>
          <a:xfrm>
            <a:off x="1435680" y="1447920"/>
            <a:ext cx="7497720" cy="48002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ru-RU" sz="3200" spc="-1" strike="noStrike" u="sng">
                <a:solidFill>
                  <a:srgbClr val="8dc765"/>
                </a:solidFill>
                <a:uFillTx/>
                <a:latin typeface="Gill Sans MT"/>
                <a:hlinkClick r:id="rId1"/>
              </a:rPr>
              <a:t>http://az.lib.ru/z/zhukowskij_w_a/text_0126.shtml</a:t>
            </a:r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ru-RU" sz="3200" spc="-1" strike="noStrike" u="sng">
                <a:solidFill>
                  <a:srgbClr val="8dc765"/>
                </a:solidFill>
                <a:uFillTx/>
                <a:latin typeface="Gill Sans MT"/>
                <a:hlinkClick r:id="rId2"/>
              </a:rPr>
              <a:t>http://www.belcanto.ru/igor.html</a:t>
            </a:r>
            <a:r>
              <a:rPr b="0" lang="ru-RU" sz="3200" spc="-1" strike="noStrike">
                <a:solidFill>
                  <a:srgbClr val="000000"/>
                </a:solidFill>
                <a:latin typeface="Gill Sans MT"/>
              </a:rPr>
              <a:t> </a:t>
            </a:r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ru-RU" sz="3200" spc="-1" strike="noStrike" u="sng">
                <a:solidFill>
                  <a:srgbClr val="8dc765"/>
                </a:solidFill>
                <a:uFillTx/>
                <a:latin typeface="Gill Sans MT"/>
                <a:hlinkClick r:id="rId3"/>
              </a:rPr>
              <a:t>http://www.centre.smr.ru/win/books/knyaz_igor.htm</a:t>
            </a:r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ru-RU" sz="3200" spc="-1" strike="noStrike" u="sng">
                <a:solidFill>
                  <a:srgbClr val="8dc765"/>
                </a:solidFill>
                <a:uFillTx/>
                <a:latin typeface="Gill Sans MT"/>
                <a:hlinkClick r:id="rId4"/>
              </a:rPr>
              <a:t>http://www.kruzhalov.ru/html/history-of-russia/lesson10/lesson10.html</a:t>
            </a:r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Wingdings 2" charset="2"/>
              <a:buChar char=""/>
            </a:pPr>
            <a:r>
              <a:rPr b="0" lang="ru-RU" sz="3200" spc="-1" strike="noStrike" u="sng">
                <a:solidFill>
                  <a:srgbClr val="8dc765"/>
                </a:solidFill>
                <a:uFillTx/>
                <a:latin typeface="Gill Sans MT"/>
                <a:hlinkClick r:id="rId5"/>
              </a:rPr>
              <a:t>http://ru.wikipedia.org/wiki/%D0%91%D0%BE%D1%80%D0%BE%D0%B4%D0%B8%D0%BD_%D0%90</a:t>
            </a:r>
            <a:r>
              <a:rPr b="0" lang="ru-RU" sz="3200" spc="-1" strike="noStrike" u="sng">
                <a:solidFill>
                  <a:srgbClr val="000000"/>
                </a:solidFill>
                <a:uFillTx/>
                <a:latin typeface="Gill Sans MT"/>
              </a:rPr>
              <a:t>. </a:t>
            </a:r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ru-RU" sz="32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1435680" y="357120"/>
            <a:ext cx="7497720" cy="5713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000" spc="-1" strike="noStrike">
                <a:solidFill>
                  <a:srgbClr val="572314"/>
                </a:solidFill>
                <a:latin typeface="Times New Roman"/>
              </a:rPr>
              <a:t>Опера «Князь Игорь»</a:t>
            </a:r>
            <a:endParaRPr b="0" lang="ru-RU" sz="40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928800" y="1285920"/>
            <a:ext cx="8214840" cy="5285880"/>
          </a:xfrm>
          <a:prstGeom prst="rect">
            <a:avLst/>
          </a:prstGeom>
          <a:blipFill rotWithShape="0">
            <a:blip r:embed="rId1"/>
            <a:tile/>
          </a:blipFill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 </a:t>
            </a: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Ответьте на следующие вопросы:</a:t>
            </a:r>
            <a:endParaRPr b="0" lang="ru-RU" sz="28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Музыка и либретто оперы «Князь Игорь написаны: </a:t>
            </a:r>
            <a:endParaRPr b="0" lang="ru-RU" sz="28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Жанр оперы «Князь Игорь:</a:t>
            </a:r>
            <a:endParaRPr b="0" lang="ru-RU" sz="28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Назовите главных героев оперы:</a:t>
            </a:r>
            <a:endParaRPr b="0" lang="ru-RU" sz="28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  <a:buClr>
                <a:srgbClr val="3891a7"/>
              </a:buClr>
              <a:buSzPct val="80000"/>
              <a:buFont typeface="Arial"/>
              <a:buChar char="•"/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Сколько действий в опере «Князь Игорь?</a:t>
            </a:r>
            <a:endParaRPr b="0" lang="ru-RU" sz="2800" spc="-1" strike="noStrike">
              <a:solidFill>
                <a:srgbClr val="000000"/>
              </a:solidFill>
              <a:latin typeface="Gill Sans MT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5286240" y="500040"/>
            <a:ext cx="3646800" cy="57481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82960">
              <a:lnSpc>
                <a:spcPct val="100000"/>
              </a:lnSpc>
              <a:spcBef>
                <a:spcPts val="601"/>
              </a:spcBef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Старинное издание нотной партитуры оперы "Князь Игорь". Титульный лист</a:t>
            </a: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. </a:t>
            </a:r>
            <a:endParaRPr b="0" lang="ru-RU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</a:pPr>
            <a:endParaRPr b="0" lang="ru-RU" sz="2400" spc="-1" strike="noStrike">
              <a:solidFill>
                <a:srgbClr val="000000"/>
              </a:solidFill>
              <a:latin typeface="Gill Sans MT"/>
            </a:endParaRPr>
          </a:p>
          <a:p>
            <a:pPr marL="365760" indent="-282960">
              <a:lnSpc>
                <a:spcPct val="100000"/>
              </a:lnSpc>
              <a:spcBef>
                <a:spcPts val="601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Опера «Князь Игорь» - одно из лучших творений оперной классики. Композитор посвятил её памяти М.И. Глинки.</a:t>
            </a:r>
            <a:endParaRPr b="0" lang="ru-RU" sz="24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1" name="Рисунок 11" descr="Старинное издание нотной партитуры оперы КНЯЗЬ ИГОРЬ. Титульный лист."/>
          <p:cNvPicPr/>
          <p:nvPr/>
        </p:nvPicPr>
        <p:blipFill>
          <a:blip r:embed="rId1"/>
          <a:stretch/>
        </p:blipFill>
        <p:spPr>
          <a:xfrm>
            <a:off x="1214280" y="285840"/>
            <a:ext cx="3784320" cy="621468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357120" y="3429000"/>
            <a:ext cx="5000400" cy="1213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>
              <a:lnSpc>
                <a:spcPct val="100000"/>
              </a:lnSpc>
            </a:pPr>
            <a:r>
              <a:rPr b="0" lang="ru-RU" sz="2400" spc="-1" strike="noStrike">
                <a:solidFill>
                  <a:srgbClr val="572314"/>
                </a:solidFill>
                <a:latin typeface="Times New Roman"/>
              </a:rPr>
              <a:t>Сцена из оперы "Князь Игорь" </a:t>
            </a:r>
            <a:br/>
            <a:r>
              <a:rPr b="0" lang="ru-RU" sz="2400" spc="-1" strike="noStrike">
                <a:solidFill>
                  <a:srgbClr val="572314"/>
                </a:solidFill>
                <a:latin typeface="Times New Roman"/>
              </a:rPr>
              <a:t> Государственный Большой академический театр.</a:t>
            </a:r>
            <a:endParaRPr b="0" lang="ru-RU" sz="24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000320" y="4643280"/>
            <a:ext cx="5571720" cy="121392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365760" indent="-282960">
              <a:lnSpc>
                <a:spcPct val="100000"/>
              </a:lnSpc>
              <a:spcBef>
                <a:spcPts val="601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Сцена из оперы "Князь Игорь". Самарский  театр  в  декорациях  Ярославского кремля. </a:t>
            </a:r>
            <a:endParaRPr b="0" lang="ru-RU" sz="24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4" name="Picture 1" descr=""/>
          <p:cNvPicPr/>
          <p:nvPr/>
        </p:nvPicPr>
        <p:blipFill>
          <a:blip r:embed="rId1"/>
          <a:stretch/>
        </p:blipFill>
        <p:spPr>
          <a:xfrm>
            <a:off x="1000080" y="357120"/>
            <a:ext cx="3642840" cy="3071520"/>
          </a:xfrm>
          <a:prstGeom prst="rect">
            <a:avLst/>
          </a:prstGeom>
          <a:ln w="9360">
            <a:noFill/>
          </a:ln>
        </p:spPr>
      </p:pic>
      <p:pic>
        <p:nvPicPr>
          <p:cNvPr id="105" name="Picture 3" descr=""/>
          <p:cNvPicPr/>
          <p:nvPr/>
        </p:nvPicPr>
        <p:blipFill>
          <a:blip r:embed="rId2"/>
          <a:stretch/>
        </p:blipFill>
        <p:spPr>
          <a:xfrm>
            <a:off x="5357880" y="1571760"/>
            <a:ext cx="3500280" cy="299988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214880" y="928800"/>
            <a:ext cx="4718520" cy="5319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 fontScale="56000"/>
          </a:bodyPr>
          <a:p>
            <a:pPr marL="365760" indent="-282960">
              <a:lnSpc>
                <a:spcPct val="100000"/>
              </a:lnSpc>
              <a:spcBef>
                <a:spcPts val="601"/>
              </a:spcBef>
            </a:pP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    </a:t>
            </a:r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Великий муж! Здесь нет награды,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Достойной доблести твоей!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Её на небе сыщут взгляды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И не найдут среди людей.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Но беспристрастное преданье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Твой славный подвиг сохранит,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И, услыхав твоё названье,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Твой сын душою закипит.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Свершит блистательную тризну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Потомок поздний над тобой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И с непритворною слезой </a:t>
            </a:r>
            <a:br/>
            <a:r>
              <a:rPr b="0" lang="ru-RU" sz="2800" spc="-1" strike="noStrike">
                <a:solidFill>
                  <a:srgbClr val="000000"/>
                </a:solidFill>
                <a:latin typeface="Times New Roman"/>
              </a:rPr>
              <a:t>Промолвит: «Он любил Отчизну!»</a:t>
            </a:r>
            <a:endParaRPr b="0" lang="ru-RU" sz="2800" spc="-1" strike="noStrike">
              <a:solidFill>
                <a:srgbClr val="000000"/>
              </a:solidFill>
              <a:latin typeface="Gill Sans MT"/>
            </a:endParaRPr>
          </a:p>
          <a:p>
            <a:pPr>
              <a:lnSpc>
                <a:spcPct val="100000"/>
              </a:lnSpc>
              <a:spcBef>
                <a:spcPts val="601"/>
              </a:spcBef>
            </a:pPr>
            <a:endParaRPr b="0" lang="ru-RU" sz="28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7" name="Рисунок 26" descr="Кадр из фильма."/>
          <p:cNvPicPr/>
          <p:nvPr/>
        </p:nvPicPr>
        <p:blipFill>
          <a:blip r:embed="rId1"/>
          <a:stretch/>
        </p:blipFill>
        <p:spPr>
          <a:xfrm>
            <a:off x="1008000" y="1324440"/>
            <a:ext cx="3528000" cy="357156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0" y="928800"/>
            <a:ext cx="4361400" cy="53193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rmAutofit/>
          </a:bodyPr>
          <a:p>
            <a:pPr marL="365760" indent="-282960">
              <a:lnSpc>
                <a:spcPct val="100000"/>
              </a:lnSpc>
              <a:spcBef>
                <a:spcPts val="601"/>
              </a:spcBef>
            </a:pPr>
            <a:r>
              <a:rPr b="0" lang="ru-RU" sz="2400" spc="-1" strike="noStrike">
                <a:solidFill>
                  <a:srgbClr val="000000"/>
                </a:solidFill>
                <a:latin typeface="Times New Roman"/>
              </a:rPr>
              <a:t>Игорь – прирожденный воин и полководец, цельная, могучая натура. Подчеркивая его воинскую отвагу и мужество, душевное благородство и верность долгу, А.П.Бородин создает героический образ.</a:t>
            </a:r>
            <a:endParaRPr b="0" lang="ru-RU" sz="24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09" name="Рисунок 22" descr="Певец Виктор Курин в образе князя Игоря."/>
          <p:cNvPicPr/>
          <p:nvPr/>
        </p:nvPicPr>
        <p:blipFill>
          <a:blip r:embed="rId1"/>
          <a:stretch/>
        </p:blipFill>
        <p:spPr>
          <a:xfrm>
            <a:off x="1071360" y="500040"/>
            <a:ext cx="3311280" cy="5214600"/>
          </a:xfrm>
          <a:prstGeom prst="rect">
            <a:avLst/>
          </a:prstGeom>
          <a:ln w="936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1435680" y="0"/>
            <a:ext cx="7497720" cy="836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300" spc="-1" strike="noStrike">
                <a:solidFill>
                  <a:srgbClr val="572314"/>
                </a:solidFill>
                <a:latin typeface="Gill Sans MT"/>
              </a:rPr>
              <a:t>Ария князя Игоря</a:t>
            </a:r>
            <a:endParaRPr b="0" lang="ru-RU" sz="43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11" name="князь игорь_WMV V9.wmv" descr=""/>
          <p:cNvPicPr/>
          <p:nvPr/>
        </p:nvPicPr>
        <p:blipFill>
          <a:blip r:embed="rId1"/>
          <a:stretch/>
        </p:blipFill>
        <p:spPr>
          <a:xfrm>
            <a:off x="1763640" y="836640"/>
            <a:ext cx="6840360" cy="5760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6" dur="378700" fill="hold"/>
                                        <p:tgtEl>
                                          <p:spTgt spid="1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7" restart="whenNotActive" nodeType="interactiveSeq" fill="hold">
                <p:stCondLst>
                  <p:cond delay="0" evt="onClick">
                    <p:tgtEl>
                      <p:spTgt spid="111"/>
                    </p:tgtEl>
                  </p:cond>
                </p:stCondLst>
                <p:childTnLst>
                  <p:par>
                    <p:cTn id="8" fill="hold">
                      <p:stCondLst>
                        <p:cond delay="0" evt="onClick">
                          <p:tgtEl>
                            <p:spTgt spid="111"/>
                          </p:tgtEl>
                        </p:cond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nodeType="click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111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1435680" y="274680"/>
            <a:ext cx="7497720" cy="114264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rmAutofit/>
          </a:bodyPr>
          <a:p>
            <a:pPr>
              <a:lnSpc>
                <a:spcPct val="100000"/>
              </a:lnSpc>
            </a:pPr>
            <a:r>
              <a:rPr b="1" lang="ru-RU" sz="3600" spc="-1" strike="noStrike">
                <a:solidFill>
                  <a:srgbClr val="572314"/>
                </a:solidFill>
                <a:latin typeface="Times New Roman"/>
              </a:rPr>
              <a:t>Ярославна</a:t>
            </a:r>
            <a:endParaRPr b="0" lang="ru-RU" sz="3600" spc="-1" strike="noStrike">
              <a:solidFill>
                <a:srgbClr val="000000"/>
              </a:solidFill>
              <a:latin typeface="Gill Sans MT"/>
            </a:endParaRPr>
          </a:p>
        </p:txBody>
      </p:sp>
      <p:sp>
        <p:nvSpPr>
          <p:cNvPr id="113" name="TextShape 2"/>
          <p:cNvSpPr txBox="1"/>
          <p:nvPr/>
        </p:nvSpPr>
        <p:spPr>
          <a:xfrm>
            <a:off x="3071880" y="5286240"/>
            <a:ext cx="3142800" cy="96156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>
            <a:noAutofit/>
          </a:bodyPr>
          <a:p>
            <a:pPr marL="365760" indent="-282960">
              <a:lnSpc>
                <a:spcPct val="100000"/>
              </a:lnSpc>
              <a:spcBef>
                <a:spcPts val="601"/>
              </a:spcBef>
            </a:pPr>
            <a:r>
              <a:rPr b="1" lang="ru-RU" sz="2400" spc="-1" strike="noStrike">
                <a:solidFill>
                  <a:srgbClr val="000000"/>
                </a:solidFill>
                <a:latin typeface="Times New Roman"/>
              </a:rPr>
              <a:t>Город Путивль. Памятник Ярославне</a:t>
            </a:r>
            <a:endParaRPr b="0" lang="ru-RU" sz="24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14" name="Picture 2" descr=""/>
          <p:cNvPicPr/>
          <p:nvPr/>
        </p:nvPicPr>
        <p:blipFill>
          <a:blip r:embed="rId1"/>
          <a:stretch/>
        </p:blipFill>
        <p:spPr>
          <a:xfrm>
            <a:off x="1500120" y="1714320"/>
            <a:ext cx="1447560" cy="3809520"/>
          </a:xfrm>
          <a:prstGeom prst="rect">
            <a:avLst/>
          </a:prstGeom>
          <a:ln w="9360">
            <a:noFill/>
          </a:ln>
        </p:spPr>
      </p:pic>
      <p:pic>
        <p:nvPicPr>
          <p:cNvPr id="115" name="Picture 3" descr=""/>
          <p:cNvPicPr/>
          <p:nvPr/>
        </p:nvPicPr>
        <p:blipFill>
          <a:blip r:embed="rId2"/>
          <a:stretch/>
        </p:blipFill>
        <p:spPr>
          <a:xfrm>
            <a:off x="3357720" y="1357200"/>
            <a:ext cx="2609640" cy="3809520"/>
          </a:xfrm>
          <a:prstGeom prst="rect">
            <a:avLst/>
          </a:prstGeom>
          <a:ln w="9360">
            <a:noFill/>
          </a:ln>
        </p:spPr>
      </p:pic>
      <p:pic>
        <p:nvPicPr>
          <p:cNvPr id="116" name="Содержимое 3" descr="Плач Ярославны.jpg"/>
          <p:cNvPicPr/>
          <p:nvPr/>
        </p:nvPicPr>
        <p:blipFill>
          <a:blip r:embed="rId3"/>
          <a:stretch/>
        </p:blipFill>
        <p:spPr>
          <a:xfrm>
            <a:off x="6357960" y="785880"/>
            <a:ext cx="2499840" cy="478584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extShape 1"/>
          <p:cNvSpPr txBox="1"/>
          <p:nvPr/>
        </p:nvSpPr>
        <p:spPr>
          <a:xfrm>
            <a:off x="1435680" y="0"/>
            <a:ext cx="7497720" cy="764280"/>
          </a:xfrm>
          <a:prstGeom prst="rect">
            <a:avLst/>
          </a:prstGeom>
          <a:noFill/>
          <a:ln>
            <a:noFill/>
          </a:ln>
        </p:spPr>
        <p:txBody>
          <a:bodyPr lIns="90000" rIns="90000" tIns="45000" bIns="45000" anchor="ctr">
            <a:noAutofit/>
          </a:bodyPr>
          <a:p>
            <a:pPr algn="ctr">
              <a:lnSpc>
                <a:spcPct val="100000"/>
              </a:lnSpc>
            </a:pPr>
            <a:r>
              <a:rPr b="0" lang="ru-RU" sz="4300" spc="-1" strike="noStrike">
                <a:solidFill>
                  <a:srgbClr val="572314"/>
                </a:solidFill>
                <a:latin typeface="Gill Sans MT"/>
              </a:rPr>
              <a:t>Плач Ярославны</a:t>
            </a:r>
            <a:endParaRPr b="0" lang="ru-RU" sz="4300" spc="-1" strike="noStrike">
              <a:solidFill>
                <a:srgbClr val="000000"/>
              </a:solidFill>
              <a:latin typeface="Gill Sans MT"/>
            </a:endParaRPr>
          </a:p>
        </p:txBody>
      </p:sp>
      <p:pic>
        <p:nvPicPr>
          <p:cNvPr id="118" name="Плач Ярославны_WMV V9.wmv" descr=""/>
          <p:cNvPicPr/>
          <p:nvPr/>
        </p:nvPicPr>
        <p:blipFill>
          <a:blip r:embed="rId1"/>
          <a:stretch/>
        </p:blipFill>
        <p:spPr>
          <a:xfrm>
            <a:off x="1403640" y="980640"/>
            <a:ext cx="7056360" cy="5544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2" dur="indefinite" restart="never" nodeType="tmRoot">
          <p:childTnLst>
            <p:seq>
              <p:cTn id="13" dur="indefinite" nodeType="mainSeq"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nodeType="after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>
                                      <p:cBhvr>
                                        <p:cTn id="17" dur="395773" fill="hold"/>
                                        <p:tgtEl>
                                          <p:spTgt spid="1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  <p:seq>
              <p:cTn id="18" restart="whenNotActive" nodeType="interactiveSeq" fill="hold">
                <p:stCondLst>
                  <p:cond delay="0" evt="onClick">
                    <p:tgtEl>
                      <p:spTgt spid="118"/>
                    </p:tgtEl>
                  </p:cond>
                </p:stCondLst>
                <p:childTnLst>
                  <p:par>
                    <p:cTn id="19" fill="hold">
                      <p:stCondLst>
                        <p:cond delay="0" evt="onClick">
                          <p:tgtEl>
                            <p:spTgt spid="118"/>
                          </p:tgtEl>
                        </p:cond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mediacall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22" dur="1" fill="hold"/>
                                        <p:tgtEl>
                                          <p:spTgt spid="11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493</TotalTime>
  <Application>LibreOffice/6.3.3.2$Windows_X86_64 LibreOffice_project/a64200df03143b798afd1ec74a12ab50359878ed</Application>
  <Words>243</Words>
  <Paragraphs>40</Paragraphs>
  <Company>Hewlett-Packard Company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2012-03-05T08:19:46Z</dcterms:created>
  <dc:creator>user</dc:creator>
  <dc:description/>
  <dc:language>ru-RU</dc:language>
  <cp:lastModifiedBy/>
  <dcterms:modified xsi:type="dcterms:W3CDTF">2020-04-06T13:12:16Z</dcterms:modified>
  <cp:revision>78</cp:revision>
  <dc:subject/>
  <dc:title>Александр Порфирьевич Бородин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Company">
    <vt:lpwstr>Hewlett-Packard Company</vt:lpwstr>
  </property>
  <property fmtid="{D5CDD505-2E9C-101B-9397-08002B2CF9AE}" pid="4" name="HiddenSlides">
    <vt:i4>0</vt:i4>
  </property>
  <property fmtid="{D5CDD505-2E9C-101B-9397-08002B2CF9AE}" pid="5" name="HyperlinksChanged">
    <vt:bool>0</vt:bool>
  </property>
  <property fmtid="{D5CDD505-2E9C-101B-9397-08002B2CF9AE}" pid="6" name="LinksUpToDate">
    <vt:bool>0</vt:bool>
  </property>
  <property fmtid="{D5CDD505-2E9C-101B-9397-08002B2CF9AE}" pid="7" name="MMClips">
    <vt:i4>3</vt:i4>
  </property>
  <property fmtid="{D5CDD505-2E9C-101B-9397-08002B2CF9AE}" pid="8" name="Notes">
    <vt:i4>0</vt:i4>
  </property>
  <property fmtid="{D5CDD505-2E9C-101B-9397-08002B2CF9AE}" pid="9" name="PresentationFormat">
    <vt:lpwstr>Экран (4:3)</vt:lpwstr>
  </property>
  <property fmtid="{D5CDD505-2E9C-101B-9397-08002B2CF9AE}" pid="10" name="ScaleCrop">
    <vt:bool>0</vt:bool>
  </property>
  <property fmtid="{D5CDD505-2E9C-101B-9397-08002B2CF9AE}" pid="11" name="ShareDoc">
    <vt:bool>0</vt:bool>
  </property>
  <property fmtid="{D5CDD505-2E9C-101B-9397-08002B2CF9AE}" pid="12" name="Slides">
    <vt:i4>13</vt:i4>
  </property>
</Properties>
</file>